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9"/>
  </p:notesMasterIdLst>
  <p:handoutMasterIdLst>
    <p:handoutMasterId r:id="rId170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18" r:id="rId54"/>
    <p:sldId id="419" r:id="rId55"/>
    <p:sldId id="420" r:id="rId56"/>
    <p:sldId id="421" r:id="rId57"/>
    <p:sldId id="260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72" r:id="rId70"/>
    <p:sldId id="266" r:id="rId71"/>
    <p:sldId id="341" r:id="rId72"/>
    <p:sldId id="342" r:id="rId73"/>
    <p:sldId id="344" r:id="rId74"/>
    <p:sldId id="345" r:id="rId75"/>
    <p:sldId id="343" r:id="rId76"/>
    <p:sldId id="347" r:id="rId77"/>
    <p:sldId id="346" r:id="rId78"/>
    <p:sldId id="348" r:id="rId79"/>
    <p:sldId id="349" r:id="rId80"/>
    <p:sldId id="350" r:id="rId81"/>
    <p:sldId id="310" r:id="rId82"/>
    <p:sldId id="311" r:id="rId83"/>
    <p:sldId id="312" r:id="rId84"/>
    <p:sldId id="313" r:id="rId85"/>
    <p:sldId id="268" r:id="rId86"/>
    <p:sldId id="299" r:id="rId87"/>
    <p:sldId id="303" r:id="rId88"/>
    <p:sldId id="301" r:id="rId89"/>
    <p:sldId id="395" r:id="rId90"/>
    <p:sldId id="396" r:id="rId91"/>
    <p:sldId id="397" r:id="rId92"/>
    <p:sldId id="300" r:id="rId93"/>
    <p:sldId id="302" r:id="rId94"/>
    <p:sldId id="398" r:id="rId95"/>
    <p:sldId id="399" r:id="rId96"/>
    <p:sldId id="269" r:id="rId97"/>
    <p:sldId id="273" r:id="rId98"/>
    <p:sldId id="316" r:id="rId99"/>
    <p:sldId id="315" r:id="rId100"/>
    <p:sldId id="318" r:id="rId101"/>
    <p:sldId id="317" r:id="rId102"/>
    <p:sldId id="314" r:id="rId103"/>
    <p:sldId id="276" r:id="rId104"/>
    <p:sldId id="274" r:id="rId105"/>
    <p:sldId id="275" r:id="rId106"/>
    <p:sldId id="319" r:id="rId107"/>
    <p:sldId id="277" r:id="rId108"/>
    <p:sldId id="271" r:id="rId109"/>
    <p:sldId id="320" r:id="rId110"/>
    <p:sldId id="321" r:id="rId111"/>
    <p:sldId id="400" r:id="rId112"/>
    <p:sldId id="401" r:id="rId113"/>
    <p:sldId id="270" r:id="rId114"/>
    <p:sldId id="265" r:id="rId115"/>
    <p:sldId id="280" r:id="rId116"/>
    <p:sldId id="279" r:id="rId117"/>
    <p:sldId id="281" r:id="rId118"/>
    <p:sldId id="283" r:id="rId119"/>
    <p:sldId id="284" r:id="rId120"/>
    <p:sldId id="285" r:id="rId121"/>
    <p:sldId id="291" r:id="rId122"/>
    <p:sldId id="292" r:id="rId123"/>
    <p:sldId id="405" r:id="rId124"/>
    <p:sldId id="286" r:id="rId125"/>
    <p:sldId id="289" r:id="rId126"/>
    <p:sldId id="290" r:id="rId127"/>
    <p:sldId id="287" r:id="rId128"/>
    <p:sldId id="288" r:id="rId129"/>
    <p:sldId id="282" r:id="rId130"/>
    <p:sldId id="351" r:id="rId131"/>
    <p:sldId id="353" r:id="rId132"/>
    <p:sldId id="354" r:id="rId133"/>
    <p:sldId id="355" r:id="rId134"/>
    <p:sldId id="356" r:id="rId135"/>
    <p:sldId id="357" r:id="rId136"/>
    <p:sldId id="362" r:id="rId137"/>
    <p:sldId id="358" r:id="rId138"/>
    <p:sldId id="359" r:id="rId139"/>
    <p:sldId id="364" r:id="rId140"/>
    <p:sldId id="360" r:id="rId141"/>
    <p:sldId id="363" r:id="rId142"/>
    <p:sldId id="365" r:id="rId143"/>
    <p:sldId id="366" r:id="rId144"/>
    <p:sldId id="406" r:id="rId145"/>
    <p:sldId id="361" r:id="rId146"/>
    <p:sldId id="369" r:id="rId147"/>
    <p:sldId id="368" r:id="rId148"/>
    <p:sldId id="370" r:id="rId149"/>
    <p:sldId id="407" r:id="rId150"/>
    <p:sldId id="408" r:id="rId151"/>
    <p:sldId id="373" r:id="rId152"/>
    <p:sldId id="374" r:id="rId153"/>
    <p:sldId id="375" r:id="rId154"/>
    <p:sldId id="377" r:id="rId155"/>
    <p:sldId id="378" r:id="rId156"/>
    <p:sldId id="376" r:id="rId157"/>
    <p:sldId id="381" r:id="rId158"/>
    <p:sldId id="379" r:id="rId159"/>
    <p:sldId id="380" r:id="rId160"/>
    <p:sldId id="352" r:id="rId161"/>
    <p:sldId id="382" r:id="rId162"/>
    <p:sldId id="383" r:id="rId163"/>
    <p:sldId id="384" r:id="rId164"/>
    <p:sldId id="328" r:id="rId165"/>
    <p:sldId id="409" r:id="rId166"/>
    <p:sldId id="410" r:id="rId167"/>
    <p:sldId id="411" r:id="rId168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304064"/>
        <c:axId val="299305600"/>
      </c:lineChart>
      <c:catAx>
        <c:axId val="299304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9305600"/>
        <c:crosses val="autoZero"/>
        <c:auto val="1"/>
        <c:lblAlgn val="ctr"/>
        <c:lblOffset val="100"/>
        <c:noMultiLvlLbl val="0"/>
      </c:catAx>
      <c:valAx>
        <c:axId val="299305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93040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0583552"/>
        <c:axId val="300589440"/>
      </c:barChart>
      <c:catAx>
        <c:axId val="30058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589440"/>
        <c:crosses val="autoZero"/>
        <c:auto val="1"/>
        <c:lblAlgn val="ctr"/>
        <c:lblOffset val="100"/>
        <c:noMultiLvlLbl val="0"/>
      </c:catAx>
      <c:valAx>
        <c:axId val="3005894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5835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904448"/>
        <c:axId val="300906368"/>
      </c:lineChart>
      <c:catAx>
        <c:axId val="300904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0906368"/>
        <c:crosses val="autoZero"/>
        <c:auto val="1"/>
        <c:lblAlgn val="ctr"/>
        <c:lblOffset val="100"/>
        <c:noMultiLvlLbl val="0"/>
      </c:catAx>
      <c:valAx>
        <c:axId val="3009063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09044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692416"/>
        <c:axId val="301694336"/>
      </c:lineChart>
      <c:catAx>
        <c:axId val="30169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694336"/>
        <c:crosses val="autoZero"/>
        <c:auto val="1"/>
        <c:lblAlgn val="ctr"/>
        <c:lblOffset val="100"/>
        <c:noMultiLvlLbl val="0"/>
      </c:catAx>
      <c:valAx>
        <c:axId val="3016943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692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710336"/>
        <c:axId val="301720704"/>
      </c:lineChart>
      <c:catAx>
        <c:axId val="301710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720704"/>
        <c:crosses val="autoZero"/>
        <c:auto val="1"/>
        <c:lblAlgn val="ctr"/>
        <c:lblOffset val="100"/>
        <c:noMultiLvlLbl val="0"/>
      </c:catAx>
      <c:valAx>
        <c:axId val="3017207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7103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611264"/>
        <c:axId val="299612800"/>
      </c:lineChart>
      <c:catAx>
        <c:axId val="2996112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9612800"/>
        <c:crosses val="autoZero"/>
        <c:auto val="1"/>
        <c:lblAlgn val="ctr"/>
        <c:lblOffset val="1000"/>
        <c:noMultiLvlLbl val="0"/>
      </c:catAx>
      <c:valAx>
        <c:axId val="299612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96112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00148992"/>
        <c:axId val="300163072"/>
      </c:barChart>
      <c:catAx>
        <c:axId val="30014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0163072"/>
        <c:crosses val="autoZero"/>
        <c:auto val="1"/>
        <c:lblAlgn val="ctr"/>
        <c:lblOffset val="100"/>
        <c:noMultiLvlLbl val="0"/>
      </c:catAx>
      <c:valAx>
        <c:axId val="3001630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148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274816"/>
        <c:axId val="300276352"/>
      </c:barChart>
      <c:catAx>
        <c:axId val="30027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276352"/>
        <c:crosses val="autoZero"/>
        <c:auto val="1"/>
        <c:lblAlgn val="ctr"/>
        <c:lblOffset val="100"/>
        <c:noMultiLvlLbl val="0"/>
      </c:catAx>
      <c:valAx>
        <c:axId val="3002763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2748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297216"/>
        <c:axId val="300311296"/>
      </c:barChart>
      <c:catAx>
        <c:axId val="30029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311296"/>
        <c:crosses val="autoZero"/>
        <c:auto val="1"/>
        <c:lblAlgn val="ctr"/>
        <c:lblOffset val="100"/>
        <c:noMultiLvlLbl val="0"/>
      </c:catAx>
      <c:valAx>
        <c:axId val="3003112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2972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053824"/>
        <c:axId val="301064192"/>
      </c:lineChart>
      <c:catAx>
        <c:axId val="30105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64192"/>
        <c:crosses val="autoZero"/>
        <c:auto val="1"/>
        <c:lblAlgn val="ctr"/>
        <c:lblOffset val="100"/>
        <c:noMultiLvlLbl val="0"/>
      </c:catAx>
      <c:valAx>
        <c:axId val="301064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0538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999424"/>
        <c:axId val="301000960"/>
      </c:barChart>
      <c:catAx>
        <c:axId val="30099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00960"/>
        <c:crosses val="autoZero"/>
        <c:auto val="1"/>
        <c:lblAlgn val="ctr"/>
        <c:lblOffset val="100"/>
        <c:noMultiLvlLbl val="0"/>
      </c:catAx>
      <c:valAx>
        <c:axId val="3010009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9994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731008"/>
        <c:axId val="300732800"/>
      </c:barChart>
      <c:catAx>
        <c:axId val="30073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732800"/>
        <c:crosses val="autoZero"/>
        <c:auto val="1"/>
        <c:lblAlgn val="ctr"/>
        <c:lblOffset val="100"/>
        <c:noMultiLvlLbl val="0"/>
      </c:catAx>
      <c:valAx>
        <c:axId val="3007328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31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779392"/>
        <c:axId val="300780928"/>
      </c:lineChart>
      <c:catAx>
        <c:axId val="30077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780928"/>
        <c:crosses val="autoZero"/>
        <c:auto val="1"/>
        <c:lblAlgn val="ctr"/>
        <c:lblOffset val="100"/>
        <c:noMultiLvlLbl val="0"/>
      </c:catAx>
      <c:valAx>
        <c:axId val="3007809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793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24.07.2021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6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8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2.png"/><Relationship Id="rId5" Type="http://schemas.openxmlformats.org/officeDocument/2006/relationships/image" Target="../media/image173.svg"/><Relationship Id="rId4" Type="http://schemas.openxmlformats.org/officeDocument/2006/relationships/image" Target="../media/image341.png"/><Relationship Id="rId9" Type="http://schemas.openxmlformats.org/officeDocument/2006/relationships/image" Target="../media/image177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5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7.png"/><Relationship Id="rId3" Type="http://schemas.openxmlformats.org/officeDocument/2006/relationships/image" Target="../media/image16.png"/><Relationship Id="rId7" Type="http://schemas.openxmlformats.org/officeDocument/2006/relationships/image" Target="../media/image354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6.png"/><Relationship Id="rId5" Type="http://schemas.openxmlformats.org/officeDocument/2006/relationships/image" Target="../media/image17.png"/><Relationship Id="rId15" Type="http://schemas.openxmlformats.org/officeDocument/2006/relationships/image" Target="../media/image358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5.png"/><Relationship Id="rId14" Type="http://schemas.openxmlformats.org/officeDocument/2006/relationships/image" Target="../media/image211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5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2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4.png"/><Relationship Id="rId4" Type="http://schemas.openxmlformats.org/officeDocument/2006/relationships/image" Target="../media/image361.png"/><Relationship Id="rId9" Type="http://schemas.openxmlformats.org/officeDocument/2006/relationships/image" Target="../media/image22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9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2.png"/><Relationship Id="rId4" Type="http://schemas.openxmlformats.org/officeDocument/2006/relationships/image" Target="../media/image239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4.png"/><Relationship Id="rId5" Type="http://schemas.openxmlformats.org/officeDocument/2006/relationships/image" Target="../media/image243.svg"/><Relationship Id="rId4" Type="http://schemas.openxmlformats.org/officeDocument/2006/relationships/image" Target="../media/image37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7.png"/><Relationship Id="rId5" Type="http://schemas.openxmlformats.org/officeDocument/2006/relationships/image" Target="../media/image249.svg"/><Relationship Id="rId4" Type="http://schemas.openxmlformats.org/officeDocument/2006/relationships/image" Target="../media/image376.png"/><Relationship Id="rId9" Type="http://schemas.openxmlformats.org/officeDocument/2006/relationships/image" Target="../media/image253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8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1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61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8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7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3.png"/><Relationship Id="rId5" Type="http://schemas.openxmlformats.org/officeDocument/2006/relationships/image" Target="../media/image334.png"/><Relationship Id="rId15" Type="http://schemas.openxmlformats.org/officeDocument/2006/relationships/image" Target="../media/image38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6.png"/><Relationship Id="rId14" Type="http://schemas.openxmlformats.org/officeDocument/2006/relationships/image" Target="../media/image271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9.png"/><Relationship Id="rId7" Type="http://schemas.openxmlformats.org/officeDocument/2006/relationships/image" Target="../media/image39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92.png"/><Relationship Id="rId5" Type="http://schemas.openxmlformats.org/officeDocument/2006/relationships/image" Target="../media/image362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91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94.png"/><Relationship Id="rId5" Type="http://schemas.openxmlformats.org/officeDocument/2006/relationships/image" Target="../media/image39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5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6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02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3.png"/><Relationship Id="rId4" Type="http://schemas.openxmlformats.org/officeDocument/2006/relationships/image" Target="../media/image301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7.pn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405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0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12.png"/><Relationship Id="rId5" Type="http://schemas.openxmlformats.org/officeDocument/2006/relationships/image" Target="../media/image409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1.png"/><Relationship Id="rId14" Type="http://schemas.openxmlformats.org/officeDocument/2006/relationships/image" Target="../media/image323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4.png"/><Relationship Id="rId7" Type="http://schemas.openxmlformats.org/officeDocument/2006/relationships/image" Target="../media/image41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94.png"/><Relationship Id="rId5" Type="http://schemas.openxmlformats.org/officeDocument/2006/relationships/image" Target="../media/image406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9.png"/><Relationship Id="rId18" Type="http://schemas.openxmlformats.org/officeDocument/2006/relationships/image" Target="../media/image338.svg"/><Relationship Id="rId3" Type="http://schemas.openxmlformats.org/officeDocument/2006/relationships/image" Target="../media/image379.png"/><Relationship Id="rId7" Type="http://schemas.openxmlformats.org/officeDocument/2006/relationships/image" Target="../media/image417.png"/><Relationship Id="rId12" Type="http://schemas.openxmlformats.org/officeDocument/2006/relationships/image" Target="../media/image237.svg"/><Relationship Id="rId17" Type="http://schemas.openxmlformats.org/officeDocument/2006/relationships/image" Target="../media/image421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70.png"/><Relationship Id="rId5" Type="http://schemas.openxmlformats.org/officeDocument/2006/relationships/image" Target="../media/image416.png"/><Relationship Id="rId15" Type="http://schemas.openxmlformats.org/officeDocument/2006/relationships/image" Target="../media/image420.png"/><Relationship Id="rId10" Type="http://schemas.openxmlformats.org/officeDocument/2006/relationships/image" Target="../media/image332.svg"/><Relationship Id="rId19" Type="http://schemas.openxmlformats.org/officeDocument/2006/relationships/image" Target="../media/image422.png"/><Relationship Id="rId4" Type="http://schemas.openxmlformats.org/officeDocument/2006/relationships/image" Target="../media/image255.svg"/><Relationship Id="rId9" Type="http://schemas.openxmlformats.org/officeDocument/2006/relationships/image" Target="../media/image418.png"/><Relationship Id="rId14" Type="http://schemas.openxmlformats.org/officeDocument/2006/relationships/image" Target="../media/image334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94.png"/><Relationship Id="rId5" Type="http://schemas.openxmlformats.org/officeDocument/2006/relationships/image" Target="../media/image39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4.png"/><Relationship Id="rId4" Type="http://schemas.openxmlformats.org/officeDocument/2006/relationships/image" Target="../media/image3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31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32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6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7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9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7.png"/><Relationship Id="rId9" Type="http://schemas.openxmlformats.org/officeDocument/2006/relationships/image" Target="../media/image27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42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40.png"/><Relationship Id="rId14" Type="http://schemas.openxmlformats.org/officeDocument/2006/relationships/image" Target="../media/image379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44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6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5.png"/><Relationship Id="rId14" Type="http://schemas.openxmlformats.org/officeDocument/2006/relationships/image" Target="../media/image71.sv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9.png"/><Relationship Id="rId4" Type="http://schemas.openxmlformats.org/officeDocument/2006/relationships/image" Target="../media/image391.sv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2.png"/><Relationship Id="rId5" Type="http://schemas.openxmlformats.org/officeDocument/2006/relationships/image" Target="../media/image397.svg"/><Relationship Id="rId4" Type="http://schemas.openxmlformats.org/officeDocument/2006/relationships/image" Target="../media/image4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9.png"/><Relationship Id="rId26" Type="http://schemas.openxmlformats.org/officeDocument/2006/relationships/image" Target="../media/image123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7.png"/><Relationship Id="rId42" Type="http://schemas.openxmlformats.org/officeDocument/2006/relationships/image" Target="../media/image131.png"/><Relationship Id="rId47" Type="http://schemas.openxmlformats.org/officeDocument/2006/relationships/image" Target="../media/image444.svg"/><Relationship Id="rId50" Type="http://schemas.openxmlformats.org/officeDocument/2006/relationships/image" Target="../media/image135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4.png"/><Relationship Id="rId76" Type="http://schemas.openxmlformats.org/officeDocument/2006/relationships/image" Target="../media/image148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1.png"/><Relationship Id="rId16" Type="http://schemas.openxmlformats.org/officeDocument/2006/relationships/image" Target="../media/image118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2.png"/><Relationship Id="rId32" Type="http://schemas.openxmlformats.org/officeDocument/2006/relationships/image" Target="../media/image126.png"/><Relationship Id="rId37" Type="http://schemas.openxmlformats.org/officeDocument/2006/relationships/image" Target="../media/image434.svg"/><Relationship Id="rId40" Type="http://schemas.openxmlformats.org/officeDocument/2006/relationships/image" Target="../media/image130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9.png"/><Relationship Id="rId66" Type="http://schemas.openxmlformats.org/officeDocument/2006/relationships/image" Target="../media/image143.png"/><Relationship Id="rId74" Type="http://schemas.openxmlformats.org/officeDocument/2006/relationships/image" Target="../media/image147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5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2.png"/><Relationship Id="rId52" Type="http://schemas.openxmlformats.org/officeDocument/2006/relationships/image" Target="../media/image136.png"/><Relationship Id="rId60" Type="http://schemas.openxmlformats.org/officeDocument/2006/relationships/image" Target="../media/image140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9.png"/><Relationship Id="rId81" Type="http://schemas.openxmlformats.org/officeDocument/2006/relationships/image" Target="../media/image478.svg"/><Relationship Id="rId4" Type="http://schemas.openxmlformats.org/officeDocument/2006/relationships/image" Target="../media/image112.png"/><Relationship Id="rId9" Type="http://schemas.openxmlformats.org/officeDocument/2006/relationships/image" Target="../media/image407.svg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Relationship Id="rId27" Type="http://schemas.openxmlformats.org/officeDocument/2006/relationships/image" Target="../media/image424.svg"/><Relationship Id="rId30" Type="http://schemas.openxmlformats.org/officeDocument/2006/relationships/image" Target="../media/image125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4.png"/><Relationship Id="rId56" Type="http://schemas.openxmlformats.org/officeDocument/2006/relationships/image" Target="../media/image138.png"/><Relationship Id="rId64" Type="http://schemas.openxmlformats.org/officeDocument/2006/relationships/image" Target="../media/image142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4.png"/><Relationship Id="rId51" Type="http://schemas.openxmlformats.org/officeDocument/2006/relationships/image" Target="../media/image448.svg"/><Relationship Id="rId72" Type="http://schemas.openxmlformats.org/officeDocument/2006/relationships/image" Target="../media/image146.png"/><Relationship Id="rId80" Type="http://schemas.openxmlformats.org/officeDocument/2006/relationships/image" Target="../media/image150.png"/><Relationship Id="rId3" Type="http://schemas.openxmlformats.org/officeDocument/2006/relationships/image" Target="../media/image401.svg"/><Relationship Id="rId12" Type="http://schemas.openxmlformats.org/officeDocument/2006/relationships/image" Target="../media/image116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9.png"/><Relationship Id="rId46" Type="http://schemas.openxmlformats.org/officeDocument/2006/relationships/image" Target="../media/image133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0.png"/><Relationship Id="rId41" Type="http://schemas.openxmlformats.org/officeDocument/2006/relationships/image" Target="../media/image438.svg"/><Relationship Id="rId54" Type="http://schemas.openxmlformats.org/officeDocument/2006/relationships/image" Target="../media/image137.png"/><Relationship Id="rId62" Type="http://schemas.openxmlformats.org/officeDocument/2006/relationships/image" Target="../media/image141.png"/><Relationship Id="rId70" Type="http://schemas.openxmlformats.org/officeDocument/2006/relationships/image" Target="../media/image145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3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4.png"/><Relationship Id="rId36" Type="http://schemas.openxmlformats.org/officeDocument/2006/relationships/image" Target="../media/image128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9.png"/><Relationship Id="rId26" Type="http://schemas.openxmlformats.org/officeDocument/2006/relationships/image" Target="../media/image163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7.png"/><Relationship Id="rId42" Type="http://schemas.openxmlformats.org/officeDocument/2006/relationships/image" Target="../media/image171.png"/><Relationship Id="rId47" Type="http://schemas.openxmlformats.org/officeDocument/2006/relationships/image" Target="../media/image516.svg"/><Relationship Id="rId50" Type="http://schemas.openxmlformats.org/officeDocument/2006/relationships/image" Target="../media/image175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4.png"/><Relationship Id="rId76" Type="http://schemas.openxmlformats.org/officeDocument/2006/relationships/image" Target="../media/image188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1.png"/><Relationship Id="rId16" Type="http://schemas.openxmlformats.org/officeDocument/2006/relationships/image" Target="../media/image158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2.png"/><Relationship Id="rId32" Type="http://schemas.openxmlformats.org/officeDocument/2006/relationships/image" Target="../media/image166.png"/><Relationship Id="rId37" Type="http://schemas.openxmlformats.org/officeDocument/2006/relationships/image" Target="../media/image506.svg"/><Relationship Id="rId40" Type="http://schemas.openxmlformats.org/officeDocument/2006/relationships/image" Target="../media/image170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9.png"/><Relationship Id="rId66" Type="http://schemas.openxmlformats.org/officeDocument/2006/relationships/image" Target="../media/image183.png"/><Relationship Id="rId74" Type="http://schemas.openxmlformats.org/officeDocument/2006/relationships/image" Target="../media/image187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5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2.png"/><Relationship Id="rId52" Type="http://schemas.openxmlformats.org/officeDocument/2006/relationships/image" Target="../media/image176.png"/><Relationship Id="rId60" Type="http://schemas.openxmlformats.org/officeDocument/2006/relationships/image" Target="../media/image180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9.png"/><Relationship Id="rId81" Type="http://schemas.openxmlformats.org/officeDocument/2006/relationships/image" Target="../media/image548.svg"/><Relationship Id="rId4" Type="http://schemas.openxmlformats.org/officeDocument/2006/relationships/image" Target="../media/image152.png"/><Relationship Id="rId9" Type="http://schemas.openxmlformats.org/officeDocument/2006/relationships/image" Target="../media/image377.svg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Relationship Id="rId27" Type="http://schemas.openxmlformats.org/officeDocument/2006/relationships/image" Target="../media/image496.svg"/><Relationship Id="rId30" Type="http://schemas.openxmlformats.org/officeDocument/2006/relationships/image" Target="../media/image165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4.png"/><Relationship Id="rId56" Type="http://schemas.openxmlformats.org/officeDocument/2006/relationships/image" Target="../media/image178.png"/><Relationship Id="rId64" Type="http://schemas.openxmlformats.org/officeDocument/2006/relationships/image" Target="../media/image182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4.png"/><Relationship Id="rId51" Type="http://schemas.openxmlformats.org/officeDocument/2006/relationships/image" Target="../media/image520.svg"/><Relationship Id="rId72" Type="http://schemas.openxmlformats.org/officeDocument/2006/relationships/image" Target="../media/image186.png"/><Relationship Id="rId80" Type="http://schemas.openxmlformats.org/officeDocument/2006/relationships/image" Target="../media/image190.png"/><Relationship Id="rId3" Type="http://schemas.openxmlformats.org/officeDocument/2006/relationships/image" Target="../media/image375.svg"/><Relationship Id="rId12" Type="http://schemas.openxmlformats.org/officeDocument/2006/relationships/image" Target="../media/image156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9.png"/><Relationship Id="rId46" Type="http://schemas.openxmlformats.org/officeDocument/2006/relationships/image" Target="../media/image173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0.png"/><Relationship Id="rId41" Type="http://schemas.openxmlformats.org/officeDocument/2006/relationships/image" Target="../media/image510.svg"/><Relationship Id="rId54" Type="http://schemas.openxmlformats.org/officeDocument/2006/relationships/image" Target="../media/image177.png"/><Relationship Id="rId62" Type="http://schemas.openxmlformats.org/officeDocument/2006/relationships/image" Target="../media/image181.png"/><Relationship Id="rId70" Type="http://schemas.openxmlformats.org/officeDocument/2006/relationships/image" Target="../media/image185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4.png"/><Relationship Id="rId36" Type="http://schemas.openxmlformats.org/officeDocument/2006/relationships/image" Target="../media/image168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9.png"/><Relationship Id="rId26" Type="http://schemas.openxmlformats.org/officeDocument/2006/relationships/image" Target="../media/image203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7.png"/><Relationship Id="rId42" Type="http://schemas.openxmlformats.org/officeDocument/2006/relationships/image" Target="../media/image211.png"/><Relationship Id="rId47" Type="http://schemas.openxmlformats.org/officeDocument/2006/relationships/image" Target="../media/image588.svg"/><Relationship Id="rId50" Type="http://schemas.openxmlformats.org/officeDocument/2006/relationships/image" Target="../media/image215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4.png"/><Relationship Id="rId76" Type="http://schemas.openxmlformats.org/officeDocument/2006/relationships/image" Target="../media/image228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1.png"/><Relationship Id="rId16" Type="http://schemas.openxmlformats.org/officeDocument/2006/relationships/image" Target="../media/image198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2.png"/><Relationship Id="rId32" Type="http://schemas.openxmlformats.org/officeDocument/2006/relationships/image" Target="../media/image206.png"/><Relationship Id="rId37" Type="http://schemas.openxmlformats.org/officeDocument/2006/relationships/image" Target="../media/image578.svg"/><Relationship Id="rId40" Type="http://schemas.openxmlformats.org/officeDocument/2006/relationships/image" Target="../media/image210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9.png"/><Relationship Id="rId66" Type="http://schemas.openxmlformats.org/officeDocument/2006/relationships/image" Target="../media/image223.png"/><Relationship Id="rId74" Type="http://schemas.openxmlformats.org/officeDocument/2006/relationships/image" Target="../media/image227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5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2.png"/><Relationship Id="rId52" Type="http://schemas.openxmlformats.org/officeDocument/2006/relationships/image" Target="../media/image216.png"/><Relationship Id="rId60" Type="http://schemas.openxmlformats.org/officeDocument/2006/relationships/image" Target="../media/image220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9.png"/><Relationship Id="rId81" Type="http://schemas.openxmlformats.org/officeDocument/2006/relationships/image" Target="../media/image616.svg"/><Relationship Id="rId4" Type="http://schemas.openxmlformats.org/officeDocument/2006/relationships/image" Target="../media/image192.png"/><Relationship Id="rId9" Type="http://schemas.openxmlformats.org/officeDocument/2006/relationships/image" Target="../media/image556.svg"/><Relationship Id="rId14" Type="http://schemas.openxmlformats.org/officeDocument/2006/relationships/image" Target="../media/image197.png"/><Relationship Id="rId22" Type="http://schemas.openxmlformats.org/officeDocument/2006/relationships/image" Target="../media/image201.png"/><Relationship Id="rId27" Type="http://schemas.openxmlformats.org/officeDocument/2006/relationships/image" Target="../media/image570.svg"/><Relationship Id="rId30" Type="http://schemas.openxmlformats.org/officeDocument/2006/relationships/image" Target="../media/image205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4.png"/><Relationship Id="rId56" Type="http://schemas.openxmlformats.org/officeDocument/2006/relationships/image" Target="../media/image218.png"/><Relationship Id="rId64" Type="http://schemas.openxmlformats.org/officeDocument/2006/relationships/image" Target="../media/image222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4.png"/><Relationship Id="rId51" Type="http://schemas.openxmlformats.org/officeDocument/2006/relationships/image" Target="../media/image592.svg"/><Relationship Id="rId72" Type="http://schemas.openxmlformats.org/officeDocument/2006/relationships/image" Target="../media/image226.png"/><Relationship Id="rId80" Type="http://schemas.openxmlformats.org/officeDocument/2006/relationships/image" Target="../media/image230.png"/><Relationship Id="rId3" Type="http://schemas.openxmlformats.org/officeDocument/2006/relationships/image" Target="../media/image550.svg"/><Relationship Id="rId12" Type="http://schemas.openxmlformats.org/officeDocument/2006/relationships/image" Target="../media/image196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9.png"/><Relationship Id="rId46" Type="http://schemas.openxmlformats.org/officeDocument/2006/relationships/image" Target="../media/image213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0.png"/><Relationship Id="rId41" Type="http://schemas.openxmlformats.org/officeDocument/2006/relationships/image" Target="../media/image582.svg"/><Relationship Id="rId54" Type="http://schemas.openxmlformats.org/officeDocument/2006/relationships/image" Target="../media/image217.png"/><Relationship Id="rId62" Type="http://schemas.openxmlformats.org/officeDocument/2006/relationships/image" Target="../media/image221.png"/><Relationship Id="rId70" Type="http://schemas.openxmlformats.org/officeDocument/2006/relationships/image" Target="../media/image225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3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4.png"/><Relationship Id="rId36" Type="http://schemas.openxmlformats.org/officeDocument/2006/relationships/image" Target="../media/image208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9.png"/><Relationship Id="rId26" Type="http://schemas.openxmlformats.org/officeDocument/2006/relationships/image" Target="../media/image243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7.png"/><Relationship Id="rId42" Type="http://schemas.openxmlformats.org/officeDocument/2006/relationships/image" Target="../media/image171.png"/><Relationship Id="rId47" Type="http://schemas.openxmlformats.org/officeDocument/2006/relationships/image" Target="../media/image660.svg"/><Relationship Id="rId50" Type="http://schemas.openxmlformats.org/officeDocument/2006/relationships/image" Target="../media/image254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1.png"/><Relationship Id="rId16" Type="http://schemas.openxmlformats.org/officeDocument/2006/relationships/image" Target="../media/image238.png"/><Relationship Id="rId20" Type="http://schemas.openxmlformats.org/officeDocument/2006/relationships/image" Target="../media/image240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6.png"/><Relationship Id="rId62" Type="http://schemas.openxmlformats.org/officeDocument/2006/relationships/image" Target="../media/image2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3.png"/><Relationship Id="rId11" Type="http://schemas.openxmlformats.org/officeDocument/2006/relationships/image" Target="../media/image626.svg"/><Relationship Id="rId24" Type="http://schemas.openxmlformats.org/officeDocument/2006/relationships/image" Target="../media/image242.png"/><Relationship Id="rId32" Type="http://schemas.openxmlformats.org/officeDocument/2006/relationships/image" Target="../media/image246.png"/><Relationship Id="rId37" Type="http://schemas.openxmlformats.org/officeDocument/2006/relationships/image" Target="../media/image652.svg"/><Relationship Id="rId40" Type="http://schemas.openxmlformats.org/officeDocument/2006/relationships/image" Target="../media/image250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8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4.png"/><Relationship Id="rId36" Type="http://schemas.openxmlformats.org/officeDocument/2006/relationships/image" Target="../media/image248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5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1.png"/><Relationship Id="rId52" Type="http://schemas.openxmlformats.org/officeDocument/2006/relationships/image" Target="../media/image255.png"/><Relationship Id="rId60" Type="http://schemas.openxmlformats.org/officeDocument/2006/relationships/image" Target="../media/image259.png"/><Relationship Id="rId65" Type="http://schemas.openxmlformats.org/officeDocument/2006/relationships/image" Target="../media/image678.svg"/><Relationship Id="rId4" Type="http://schemas.openxmlformats.org/officeDocument/2006/relationships/image" Target="../media/image232.png"/><Relationship Id="rId9" Type="http://schemas.openxmlformats.org/officeDocument/2006/relationships/image" Target="../media/image624.svg"/><Relationship Id="rId14" Type="http://schemas.openxmlformats.org/officeDocument/2006/relationships/image" Target="../media/image237.png"/><Relationship Id="rId22" Type="http://schemas.openxmlformats.org/officeDocument/2006/relationships/image" Target="../media/image241.png"/><Relationship Id="rId27" Type="http://schemas.openxmlformats.org/officeDocument/2006/relationships/image" Target="../media/image642.svg"/><Relationship Id="rId30" Type="http://schemas.openxmlformats.org/officeDocument/2006/relationships/image" Target="../media/image245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3.png"/><Relationship Id="rId56" Type="http://schemas.openxmlformats.org/officeDocument/2006/relationships/image" Target="../media/image257.png"/><Relationship Id="rId64" Type="http://schemas.openxmlformats.org/officeDocument/2006/relationships/image" Target="../media/image261.png"/><Relationship Id="rId8" Type="http://schemas.openxmlformats.org/officeDocument/2006/relationships/image" Target="../media/image234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6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9.png"/><Relationship Id="rId46" Type="http://schemas.openxmlformats.org/officeDocument/2006/relationships/image" Target="../media/image252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9.png"/><Relationship Id="rId26" Type="http://schemas.openxmlformats.org/officeDocument/2006/relationships/image" Target="../media/image123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7.png"/><Relationship Id="rId42" Type="http://schemas.openxmlformats.org/officeDocument/2006/relationships/image" Target="../media/image131.png"/><Relationship Id="rId47" Type="http://schemas.openxmlformats.org/officeDocument/2006/relationships/image" Target="../media/image444.svg"/><Relationship Id="rId50" Type="http://schemas.openxmlformats.org/officeDocument/2006/relationships/image" Target="../media/image135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4.png"/><Relationship Id="rId76" Type="http://schemas.openxmlformats.org/officeDocument/2006/relationships/image" Target="../media/image148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1.png"/><Relationship Id="rId16" Type="http://schemas.openxmlformats.org/officeDocument/2006/relationships/image" Target="../media/image118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2.png"/><Relationship Id="rId32" Type="http://schemas.openxmlformats.org/officeDocument/2006/relationships/image" Target="../media/image126.png"/><Relationship Id="rId37" Type="http://schemas.openxmlformats.org/officeDocument/2006/relationships/image" Target="../media/image434.svg"/><Relationship Id="rId40" Type="http://schemas.openxmlformats.org/officeDocument/2006/relationships/image" Target="../media/image130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9.png"/><Relationship Id="rId66" Type="http://schemas.openxmlformats.org/officeDocument/2006/relationships/image" Target="../media/image143.png"/><Relationship Id="rId74" Type="http://schemas.openxmlformats.org/officeDocument/2006/relationships/image" Target="../media/image147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5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2.png"/><Relationship Id="rId52" Type="http://schemas.openxmlformats.org/officeDocument/2006/relationships/image" Target="../media/image136.png"/><Relationship Id="rId60" Type="http://schemas.openxmlformats.org/officeDocument/2006/relationships/image" Target="../media/image140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9.png"/><Relationship Id="rId81" Type="http://schemas.openxmlformats.org/officeDocument/2006/relationships/image" Target="../media/image478.svg"/><Relationship Id="rId4" Type="http://schemas.openxmlformats.org/officeDocument/2006/relationships/image" Target="../media/image112.png"/><Relationship Id="rId9" Type="http://schemas.openxmlformats.org/officeDocument/2006/relationships/image" Target="../media/image407.svg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Relationship Id="rId27" Type="http://schemas.openxmlformats.org/officeDocument/2006/relationships/image" Target="../media/image424.svg"/><Relationship Id="rId30" Type="http://schemas.openxmlformats.org/officeDocument/2006/relationships/image" Target="../media/image125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4.png"/><Relationship Id="rId56" Type="http://schemas.openxmlformats.org/officeDocument/2006/relationships/image" Target="../media/image138.png"/><Relationship Id="rId64" Type="http://schemas.openxmlformats.org/officeDocument/2006/relationships/image" Target="../media/image142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4.png"/><Relationship Id="rId51" Type="http://schemas.openxmlformats.org/officeDocument/2006/relationships/image" Target="../media/image448.svg"/><Relationship Id="rId72" Type="http://schemas.openxmlformats.org/officeDocument/2006/relationships/image" Target="../media/image146.png"/><Relationship Id="rId80" Type="http://schemas.openxmlformats.org/officeDocument/2006/relationships/image" Target="../media/image150.png"/><Relationship Id="rId3" Type="http://schemas.openxmlformats.org/officeDocument/2006/relationships/image" Target="../media/image401.svg"/><Relationship Id="rId12" Type="http://schemas.openxmlformats.org/officeDocument/2006/relationships/image" Target="../media/image116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9.png"/><Relationship Id="rId46" Type="http://schemas.openxmlformats.org/officeDocument/2006/relationships/image" Target="../media/image133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0.png"/><Relationship Id="rId41" Type="http://schemas.openxmlformats.org/officeDocument/2006/relationships/image" Target="../media/image438.svg"/><Relationship Id="rId54" Type="http://schemas.openxmlformats.org/officeDocument/2006/relationships/image" Target="../media/image137.png"/><Relationship Id="rId62" Type="http://schemas.openxmlformats.org/officeDocument/2006/relationships/image" Target="../media/image141.png"/><Relationship Id="rId70" Type="http://schemas.openxmlformats.org/officeDocument/2006/relationships/image" Target="../media/image145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3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4.png"/><Relationship Id="rId36" Type="http://schemas.openxmlformats.org/officeDocument/2006/relationships/image" Target="../media/image128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9.png"/><Relationship Id="rId26" Type="http://schemas.openxmlformats.org/officeDocument/2006/relationships/image" Target="../media/image163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7.png"/><Relationship Id="rId42" Type="http://schemas.openxmlformats.org/officeDocument/2006/relationships/image" Target="../media/image171.png"/><Relationship Id="rId47" Type="http://schemas.openxmlformats.org/officeDocument/2006/relationships/image" Target="../media/image516.svg"/><Relationship Id="rId50" Type="http://schemas.openxmlformats.org/officeDocument/2006/relationships/image" Target="../media/image175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4.png"/><Relationship Id="rId76" Type="http://schemas.openxmlformats.org/officeDocument/2006/relationships/image" Target="../media/image188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1.png"/><Relationship Id="rId16" Type="http://schemas.openxmlformats.org/officeDocument/2006/relationships/image" Target="../media/image158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2.png"/><Relationship Id="rId32" Type="http://schemas.openxmlformats.org/officeDocument/2006/relationships/image" Target="../media/image166.png"/><Relationship Id="rId37" Type="http://schemas.openxmlformats.org/officeDocument/2006/relationships/image" Target="../media/image506.svg"/><Relationship Id="rId40" Type="http://schemas.openxmlformats.org/officeDocument/2006/relationships/image" Target="../media/image170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9.png"/><Relationship Id="rId66" Type="http://schemas.openxmlformats.org/officeDocument/2006/relationships/image" Target="../media/image183.png"/><Relationship Id="rId74" Type="http://schemas.openxmlformats.org/officeDocument/2006/relationships/image" Target="../media/image187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5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2.png"/><Relationship Id="rId52" Type="http://schemas.openxmlformats.org/officeDocument/2006/relationships/image" Target="../media/image176.png"/><Relationship Id="rId60" Type="http://schemas.openxmlformats.org/officeDocument/2006/relationships/image" Target="../media/image180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9.png"/><Relationship Id="rId81" Type="http://schemas.openxmlformats.org/officeDocument/2006/relationships/image" Target="../media/image548.svg"/><Relationship Id="rId4" Type="http://schemas.openxmlformats.org/officeDocument/2006/relationships/image" Target="../media/image152.png"/><Relationship Id="rId9" Type="http://schemas.openxmlformats.org/officeDocument/2006/relationships/image" Target="../media/image377.svg"/><Relationship Id="rId14" Type="http://schemas.openxmlformats.org/officeDocument/2006/relationships/image" Target="../media/image157.png"/><Relationship Id="rId22" Type="http://schemas.openxmlformats.org/officeDocument/2006/relationships/image" Target="../media/image161.png"/><Relationship Id="rId27" Type="http://schemas.openxmlformats.org/officeDocument/2006/relationships/image" Target="../media/image496.svg"/><Relationship Id="rId30" Type="http://schemas.openxmlformats.org/officeDocument/2006/relationships/image" Target="../media/image165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4.png"/><Relationship Id="rId56" Type="http://schemas.openxmlformats.org/officeDocument/2006/relationships/image" Target="../media/image178.png"/><Relationship Id="rId64" Type="http://schemas.openxmlformats.org/officeDocument/2006/relationships/image" Target="../media/image182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4.png"/><Relationship Id="rId51" Type="http://schemas.openxmlformats.org/officeDocument/2006/relationships/image" Target="../media/image520.svg"/><Relationship Id="rId72" Type="http://schemas.openxmlformats.org/officeDocument/2006/relationships/image" Target="../media/image186.png"/><Relationship Id="rId80" Type="http://schemas.openxmlformats.org/officeDocument/2006/relationships/image" Target="../media/image190.png"/><Relationship Id="rId3" Type="http://schemas.openxmlformats.org/officeDocument/2006/relationships/image" Target="../media/image375.svg"/><Relationship Id="rId12" Type="http://schemas.openxmlformats.org/officeDocument/2006/relationships/image" Target="../media/image156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9.png"/><Relationship Id="rId46" Type="http://schemas.openxmlformats.org/officeDocument/2006/relationships/image" Target="../media/image173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0.png"/><Relationship Id="rId41" Type="http://schemas.openxmlformats.org/officeDocument/2006/relationships/image" Target="../media/image510.svg"/><Relationship Id="rId54" Type="http://schemas.openxmlformats.org/officeDocument/2006/relationships/image" Target="../media/image177.png"/><Relationship Id="rId62" Type="http://schemas.openxmlformats.org/officeDocument/2006/relationships/image" Target="../media/image181.png"/><Relationship Id="rId70" Type="http://schemas.openxmlformats.org/officeDocument/2006/relationships/image" Target="../media/image185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4.png"/><Relationship Id="rId36" Type="http://schemas.openxmlformats.org/officeDocument/2006/relationships/image" Target="../media/image168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9.png"/><Relationship Id="rId26" Type="http://schemas.openxmlformats.org/officeDocument/2006/relationships/image" Target="../media/image203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7.png"/><Relationship Id="rId42" Type="http://schemas.openxmlformats.org/officeDocument/2006/relationships/image" Target="../media/image211.png"/><Relationship Id="rId47" Type="http://schemas.openxmlformats.org/officeDocument/2006/relationships/image" Target="../media/image588.svg"/><Relationship Id="rId50" Type="http://schemas.openxmlformats.org/officeDocument/2006/relationships/image" Target="../media/image215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4.png"/><Relationship Id="rId76" Type="http://schemas.openxmlformats.org/officeDocument/2006/relationships/image" Target="../media/image228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1.png"/><Relationship Id="rId16" Type="http://schemas.openxmlformats.org/officeDocument/2006/relationships/image" Target="../media/image198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2.png"/><Relationship Id="rId32" Type="http://schemas.openxmlformats.org/officeDocument/2006/relationships/image" Target="../media/image206.png"/><Relationship Id="rId37" Type="http://schemas.openxmlformats.org/officeDocument/2006/relationships/image" Target="../media/image578.svg"/><Relationship Id="rId40" Type="http://schemas.openxmlformats.org/officeDocument/2006/relationships/image" Target="../media/image210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9.png"/><Relationship Id="rId66" Type="http://schemas.openxmlformats.org/officeDocument/2006/relationships/image" Target="../media/image223.png"/><Relationship Id="rId74" Type="http://schemas.openxmlformats.org/officeDocument/2006/relationships/image" Target="../media/image227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5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2.png"/><Relationship Id="rId52" Type="http://schemas.openxmlformats.org/officeDocument/2006/relationships/image" Target="../media/image216.png"/><Relationship Id="rId60" Type="http://schemas.openxmlformats.org/officeDocument/2006/relationships/image" Target="../media/image220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9.png"/><Relationship Id="rId81" Type="http://schemas.openxmlformats.org/officeDocument/2006/relationships/image" Target="../media/image616.svg"/><Relationship Id="rId4" Type="http://schemas.openxmlformats.org/officeDocument/2006/relationships/image" Target="../media/image192.png"/><Relationship Id="rId9" Type="http://schemas.openxmlformats.org/officeDocument/2006/relationships/image" Target="../media/image556.svg"/><Relationship Id="rId14" Type="http://schemas.openxmlformats.org/officeDocument/2006/relationships/image" Target="../media/image197.png"/><Relationship Id="rId22" Type="http://schemas.openxmlformats.org/officeDocument/2006/relationships/image" Target="../media/image201.png"/><Relationship Id="rId27" Type="http://schemas.openxmlformats.org/officeDocument/2006/relationships/image" Target="../media/image570.svg"/><Relationship Id="rId30" Type="http://schemas.openxmlformats.org/officeDocument/2006/relationships/image" Target="../media/image205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4.png"/><Relationship Id="rId56" Type="http://schemas.openxmlformats.org/officeDocument/2006/relationships/image" Target="../media/image218.png"/><Relationship Id="rId64" Type="http://schemas.openxmlformats.org/officeDocument/2006/relationships/image" Target="../media/image222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4.png"/><Relationship Id="rId51" Type="http://schemas.openxmlformats.org/officeDocument/2006/relationships/image" Target="../media/image592.svg"/><Relationship Id="rId72" Type="http://schemas.openxmlformats.org/officeDocument/2006/relationships/image" Target="../media/image226.png"/><Relationship Id="rId80" Type="http://schemas.openxmlformats.org/officeDocument/2006/relationships/image" Target="../media/image230.png"/><Relationship Id="rId3" Type="http://schemas.openxmlformats.org/officeDocument/2006/relationships/image" Target="../media/image550.svg"/><Relationship Id="rId12" Type="http://schemas.openxmlformats.org/officeDocument/2006/relationships/image" Target="../media/image196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9.png"/><Relationship Id="rId46" Type="http://schemas.openxmlformats.org/officeDocument/2006/relationships/image" Target="../media/image213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0.png"/><Relationship Id="rId41" Type="http://schemas.openxmlformats.org/officeDocument/2006/relationships/image" Target="../media/image582.svg"/><Relationship Id="rId54" Type="http://schemas.openxmlformats.org/officeDocument/2006/relationships/image" Target="../media/image217.png"/><Relationship Id="rId62" Type="http://schemas.openxmlformats.org/officeDocument/2006/relationships/image" Target="../media/image221.png"/><Relationship Id="rId70" Type="http://schemas.openxmlformats.org/officeDocument/2006/relationships/image" Target="../media/image225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3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4.png"/><Relationship Id="rId36" Type="http://schemas.openxmlformats.org/officeDocument/2006/relationships/image" Target="../media/image208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9.png"/><Relationship Id="rId26" Type="http://schemas.openxmlformats.org/officeDocument/2006/relationships/image" Target="../media/image243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7.png"/><Relationship Id="rId42" Type="http://schemas.openxmlformats.org/officeDocument/2006/relationships/image" Target="../media/image171.png"/><Relationship Id="rId47" Type="http://schemas.openxmlformats.org/officeDocument/2006/relationships/image" Target="../media/image660.svg"/><Relationship Id="rId50" Type="http://schemas.openxmlformats.org/officeDocument/2006/relationships/image" Target="../media/image254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1.png"/><Relationship Id="rId16" Type="http://schemas.openxmlformats.org/officeDocument/2006/relationships/image" Target="../media/image238.png"/><Relationship Id="rId20" Type="http://schemas.openxmlformats.org/officeDocument/2006/relationships/image" Target="../media/image240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6.png"/><Relationship Id="rId62" Type="http://schemas.openxmlformats.org/officeDocument/2006/relationships/image" Target="../media/image2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3.png"/><Relationship Id="rId11" Type="http://schemas.openxmlformats.org/officeDocument/2006/relationships/image" Target="../media/image626.svg"/><Relationship Id="rId24" Type="http://schemas.openxmlformats.org/officeDocument/2006/relationships/image" Target="../media/image242.png"/><Relationship Id="rId32" Type="http://schemas.openxmlformats.org/officeDocument/2006/relationships/image" Target="../media/image246.png"/><Relationship Id="rId37" Type="http://schemas.openxmlformats.org/officeDocument/2006/relationships/image" Target="../media/image652.svg"/><Relationship Id="rId40" Type="http://schemas.openxmlformats.org/officeDocument/2006/relationships/image" Target="../media/image250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8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4.png"/><Relationship Id="rId36" Type="http://schemas.openxmlformats.org/officeDocument/2006/relationships/image" Target="../media/image248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5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1.png"/><Relationship Id="rId52" Type="http://schemas.openxmlformats.org/officeDocument/2006/relationships/image" Target="../media/image255.png"/><Relationship Id="rId60" Type="http://schemas.openxmlformats.org/officeDocument/2006/relationships/image" Target="../media/image259.png"/><Relationship Id="rId65" Type="http://schemas.openxmlformats.org/officeDocument/2006/relationships/image" Target="../media/image678.svg"/><Relationship Id="rId4" Type="http://schemas.openxmlformats.org/officeDocument/2006/relationships/image" Target="../media/image232.png"/><Relationship Id="rId9" Type="http://schemas.openxmlformats.org/officeDocument/2006/relationships/image" Target="../media/image624.svg"/><Relationship Id="rId14" Type="http://schemas.openxmlformats.org/officeDocument/2006/relationships/image" Target="../media/image237.png"/><Relationship Id="rId22" Type="http://schemas.openxmlformats.org/officeDocument/2006/relationships/image" Target="../media/image241.png"/><Relationship Id="rId27" Type="http://schemas.openxmlformats.org/officeDocument/2006/relationships/image" Target="../media/image642.svg"/><Relationship Id="rId30" Type="http://schemas.openxmlformats.org/officeDocument/2006/relationships/image" Target="../media/image245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3.png"/><Relationship Id="rId56" Type="http://schemas.openxmlformats.org/officeDocument/2006/relationships/image" Target="../media/image257.png"/><Relationship Id="rId64" Type="http://schemas.openxmlformats.org/officeDocument/2006/relationships/image" Target="../media/image261.png"/><Relationship Id="rId8" Type="http://schemas.openxmlformats.org/officeDocument/2006/relationships/image" Target="../media/image234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6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9.png"/><Relationship Id="rId46" Type="http://schemas.openxmlformats.org/officeDocument/2006/relationships/image" Target="../media/image252.png"/><Relationship Id="rId59" Type="http://schemas.openxmlformats.org/officeDocument/2006/relationships/image" Target="../media/image67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3.png"/><Relationship Id="rId5" Type="http://schemas.openxmlformats.org/officeDocument/2006/relationships/image" Target="../media/image135.svg"/><Relationship Id="rId4" Type="http://schemas.openxmlformats.org/officeDocument/2006/relationships/image" Target="../media/image32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6.png"/><Relationship Id="rId5" Type="http://schemas.openxmlformats.org/officeDocument/2006/relationships/image" Target="../media/image141.svg"/><Relationship Id="rId4" Type="http://schemas.openxmlformats.org/officeDocument/2006/relationships/image" Target="../media/image32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1.png"/><Relationship Id="rId5" Type="http://schemas.openxmlformats.org/officeDocument/2006/relationships/image" Target="../media/image328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3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2.png"/><Relationship Id="rId7" Type="http://schemas.openxmlformats.org/officeDocument/2006/relationships/image" Target="../media/image33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3.png"/><Relationship Id="rId4" Type="http://schemas.openxmlformats.org/officeDocument/2006/relationships/image" Target="../media/image15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 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less,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grep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other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61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highlighted.</a:t>
            </a:r>
            <a:endParaRPr lang="ja-JP" altLang="en-US" sz="1200" dirty="0"/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61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highlighted.</a:t>
            </a:r>
            <a:endParaRPr lang="ja-JP" altLang="en-US" sz="1200" dirty="0"/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34663</TotalTime>
  <Words>11281</Words>
  <Application>Microsoft Office PowerPoint</Application>
  <PresentationFormat>ユーザー設定</PresentationFormat>
  <Paragraphs>2501</Paragraphs>
  <Slides>163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163</vt:i4>
      </vt:variant>
    </vt:vector>
  </HeadingPairs>
  <TitlesOfParts>
    <vt:vector size="168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912</cp:revision>
  <dcterms:created xsi:type="dcterms:W3CDTF">2018-06-24T09:54:07Z</dcterms:created>
  <dcterms:modified xsi:type="dcterms:W3CDTF">2021-07-27T12:06:23Z</dcterms:modified>
</cp:coreProperties>
</file>